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74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80" autoAdjust="0"/>
  </p:normalViewPr>
  <p:slideViewPr>
    <p:cSldViewPr snapToGrid="0">
      <p:cViewPr varScale="1">
        <p:scale>
          <a:sx n="74" d="100"/>
          <a:sy n="74" d="100"/>
        </p:scale>
        <p:origin x="3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EB803-FBE8-4183-99DA-24E00F5BC3D9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56B02-7B4F-455B-BA8C-C89A09F51C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7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2B0A5A-1C4D-4A86-AA35-7E755735B5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C92CF19-4833-499E-80E5-AA7099085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D481D9-B6B4-4F0B-BC3C-98FEDD682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C4634-6786-449E-8C2C-3160E272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02AB1F-D186-4E6D-97A4-7801A9BE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9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BED6BD-BE4E-445E-895E-46784117A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64E021-EEEF-415D-B259-5136BD215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6D921B-073D-474F-9D5B-2A3BD603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3DFB55-4D28-4EC6-8193-200795AD1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F7FAD9-9D34-4E78-8658-084809E5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93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A1E6727-0623-4FC0-90B8-81323A013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7FC7CF-22B7-40A1-9F00-504691198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2FECCB-A4AD-40E4-9048-664DEC3D1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03D681-4C82-4E49-9462-D6DD33750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97628C-B86D-4A50-B9DC-B90047B6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38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A88B2C-3E32-47B5-A820-0D88B2A3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CBE0E8-0EB9-4183-B2EA-DA5ED4142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163B12-B0AB-48BE-846C-5381C547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32734B-D917-44D0-B6BD-DA2CDE093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B3DF1D-E63B-46FC-BD92-65D7EF299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73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3647A8-DB20-4A17-9CB6-CA2DD5914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7D011D-614F-4D94-84D5-DDD058E3C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3478E7-8302-4705-9CAF-E351C95B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2B7CAF-764D-4359-97DE-34CB625B0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8304FE-467C-485F-B143-78C2048FC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08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2CB9E-8F64-4448-9338-046FC065B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C67364-0103-4A38-A410-740670A7A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1A9B38-3426-4E0F-9F10-65377EF0D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26E8B9-5EFD-4487-A15C-60DA64315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FD3414-66B7-4222-B34D-1B5316BF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8B2A1F-2A0F-4BDA-BCC7-225B226DE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24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10D112-7564-4A3F-8C12-16033C36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66FB30-06C6-4404-A9C2-9D77B7C25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4EFDE6-4201-4E2C-B068-F19870248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D43468-5B96-4436-A0F1-20C067579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C246364-85A7-4E53-85FC-F36306CA8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A837907-86BC-4197-AB60-6AB9CB383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7454B6B-D939-4390-82B7-60D99DD7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F7D08B4-3E97-4C84-B283-023895B94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70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D1777B-F41D-45BE-BCEF-BD8EA947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1D04714-85B0-4241-9136-85ED247A5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31F8BA-EBBC-45EE-B2A4-43FF669FA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500FFF-2ED6-4CC2-B22C-393BF0714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308722-C551-4590-B84C-F58164550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E4AD5DC-CFA6-4686-BEE1-3B946D42F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BE89EC-152C-49E0-984F-07C4FE377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9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241491-5CE6-4C56-8FC9-642987A2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FB20B2-58BC-4932-9577-546A04C37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4E452A-0BFF-49B3-9273-5608B105D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2888C81-C140-4194-A663-8494BC987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C60AB7-6923-41F2-BC34-469903D0A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1A5BFB0-3EB5-46D4-8853-D220FA64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274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21DD40-391B-45DE-B2A4-C4967B072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864BB2-03E5-40EB-A2B1-F9C909AA3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DEE1059-41C0-4405-A9E7-76114F006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6022E6-01DB-4B4D-B201-D9C28AC4D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75189B-B266-4A39-91A0-1F58AE555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DB9DE8-6279-42E1-AA48-5E011E453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92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595BB5-A3AD-4D36-9CEA-F2D0E6F92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B23F99-3766-42BC-A0AC-F60673D47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E8F6CA-F839-47D5-B329-59A00BC0CF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E3F3B-FC22-4EDD-8BB4-1F7F9399C39B}" type="datetimeFigureOut">
              <a:rPr kumimoji="1" lang="ja-JP" altLang="en-US" smtClean="0"/>
              <a:t>2024/7/19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7DA6A30-2A4B-4F05-ADAC-F379AB7AD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8069B7-1E59-4382-9CE8-58CAF38952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E529B2-E344-4B03-A471-D4653D85BD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235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C0E6FF31-40F9-5987-1FEE-05F77E7A8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096800"/>
              </p:ext>
            </p:extLst>
          </p:nvPr>
        </p:nvGraphicFramePr>
        <p:xfrm>
          <a:off x="314056" y="786860"/>
          <a:ext cx="11563888" cy="5006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1285">
                  <a:extLst>
                    <a:ext uri="{9D8B030D-6E8A-4147-A177-3AD203B41FA5}">
                      <a16:colId xmlns:a16="http://schemas.microsoft.com/office/drawing/2014/main" val="2524548175"/>
                    </a:ext>
                  </a:extLst>
                </a:gridCol>
                <a:gridCol w="4641726">
                  <a:extLst>
                    <a:ext uri="{9D8B030D-6E8A-4147-A177-3AD203B41FA5}">
                      <a16:colId xmlns:a16="http://schemas.microsoft.com/office/drawing/2014/main" val="1860735671"/>
                    </a:ext>
                  </a:extLst>
                </a:gridCol>
                <a:gridCol w="5290877">
                  <a:extLst>
                    <a:ext uri="{9D8B030D-6E8A-4147-A177-3AD203B41FA5}">
                      <a16:colId xmlns:a16="http://schemas.microsoft.com/office/drawing/2014/main" val="2065088464"/>
                    </a:ext>
                  </a:extLst>
                </a:gridCol>
              </a:tblGrid>
              <a:tr h="566811">
                <a:tc>
                  <a:txBody>
                    <a:bodyPr/>
                    <a:lstStyle/>
                    <a:p>
                      <a:pPr marR="10160" algn="ctr"/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時間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1016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題目</a:t>
                      </a:r>
                      <a:endParaRPr kumimoji="1" lang="ja-JP" altLang="ja-JP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marL="0" marR="1016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講師</a:t>
                      </a:r>
                      <a:endParaRPr kumimoji="1" lang="ja-JP" altLang="ja-JP" sz="2000" b="1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667942741"/>
                  </a:ext>
                </a:extLst>
              </a:tr>
              <a:tr h="794643">
                <a:tc>
                  <a:txBody>
                    <a:bodyPr/>
                    <a:lstStyle/>
                    <a:p>
                      <a:pPr algn="l"/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</a:rPr>
                        <a:t>0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～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【ガイダンス】</a:t>
                      </a:r>
                    </a:p>
                    <a:p>
                      <a:pPr algn="ctr"/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受講時の操作方法、注意点ほか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事務局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029754754"/>
                  </a:ext>
                </a:extLst>
              </a:tr>
              <a:tr h="800858">
                <a:tc>
                  <a:txBody>
                    <a:bodyPr/>
                    <a:lstStyle/>
                    <a:p>
                      <a:pPr algn="l"/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～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2000" b="1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開催挨拶</a:t>
                      </a:r>
                      <a:endParaRPr lang="ja-JP" sz="20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ja-JP" sz="2000" b="1" u="sng" kern="100" dirty="0">
                          <a:effectLst/>
                          <a:latin typeface="+mn-ea"/>
                          <a:ea typeface="+mn-ea"/>
                        </a:rPr>
                        <a:t>一社）日本冷凍食品協会</a:t>
                      </a:r>
                    </a:p>
                    <a:p>
                      <a:pPr algn="ctr"/>
                      <a:r>
                        <a:rPr lang="ja-JP" altLang="en-US" sz="2000" b="1" u="sng" kern="100" dirty="0">
                          <a:effectLst/>
                          <a:latin typeface="+mn-ea"/>
                          <a:ea typeface="+mn-ea"/>
                        </a:rPr>
                        <a:t>　常務理事　川崎順司　</a:t>
                      </a:r>
                      <a:endParaRPr lang="ja-JP" sz="2000" b="1" u="sng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328379081"/>
                  </a:ext>
                </a:extLst>
              </a:tr>
              <a:tr h="1074329">
                <a:tc>
                  <a:txBody>
                    <a:bodyPr/>
                    <a:lstStyle/>
                    <a:p>
                      <a:pPr algn="l"/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～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1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要綱・要領の変更点について</a:t>
                      </a:r>
                      <a:endParaRPr lang="en-US" altLang="ja-JP" sz="2000" b="1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lang="ja-JP" altLang="en-US" sz="2000" b="1" strike="noStrike" kern="1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（途中</a:t>
                      </a:r>
                      <a:r>
                        <a:rPr lang="en-US" altLang="ja-JP" sz="2000" b="1" strike="noStrike" kern="1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2000" b="1" strike="noStrike" kern="100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分間の休憩を予定）</a:t>
                      </a: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ja-JP" sz="2000" b="1" kern="100" dirty="0"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lang="ja-JP" altLang="ja-JP" sz="2000" b="1" u="sng" kern="100" dirty="0">
                          <a:effectLst/>
                          <a:latin typeface="+mn-ea"/>
                          <a:ea typeface="+mn-ea"/>
                        </a:rPr>
                        <a:t>一社）日本冷凍食品協会</a:t>
                      </a:r>
                    </a:p>
                    <a:p>
                      <a:pPr algn="ctr"/>
                      <a:r>
                        <a:rPr lang="ja-JP" altLang="en-US" sz="2000" b="1" u="sng" kern="100" dirty="0">
                          <a:effectLst/>
                          <a:latin typeface="+mn-ea"/>
                          <a:ea typeface="+mn-ea"/>
                        </a:rPr>
                        <a:t>　品質</a:t>
                      </a:r>
                      <a:r>
                        <a:rPr lang="ja-JP" altLang="en-US" sz="2000" b="1" u="sng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</a:t>
                      </a:r>
                      <a:r>
                        <a:rPr lang="ja-JP" altLang="en-US" sz="2000" b="1" u="sng" kern="100" dirty="0">
                          <a:effectLst/>
                          <a:latin typeface="+mn-ea"/>
                          <a:ea typeface="+mn-ea"/>
                        </a:rPr>
                        <a:t>技術部長　朝川良徳　</a:t>
                      </a:r>
                      <a:endParaRPr lang="ja-JP" altLang="en-US" sz="2000" b="1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595965718"/>
                  </a:ext>
                </a:extLst>
              </a:tr>
              <a:tr h="931203">
                <a:tc>
                  <a:txBody>
                    <a:bodyPr/>
                    <a:lstStyle/>
                    <a:p>
                      <a:pPr algn="l"/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altLang="en-US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en-US" altLang="ja-JP" sz="2000" b="1" i="0" kern="10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altLang="en-US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～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質疑応答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講師・事務局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952415240"/>
                  </a:ext>
                </a:extLst>
              </a:tr>
              <a:tr h="838769">
                <a:tc>
                  <a:txBody>
                    <a:bodyPr/>
                    <a:lstStyle/>
                    <a:p>
                      <a:pPr algn="l"/>
                      <a:r>
                        <a:rPr lang="en-US" sz="2000" b="1" kern="100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ja-JP" sz="2000" b="1" kern="100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2000" b="1" kern="100" dirty="0">
                          <a:effectLst/>
                          <a:latin typeface="+mn-ea"/>
                          <a:ea typeface="+mn-ea"/>
                        </a:rPr>
                        <a:t>30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b="1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終了予定</a:t>
                      </a:r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ja-JP" sz="2000" b="1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2139402160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A8BD8849-4363-8095-02DB-04E4FCC31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129" y="5916700"/>
            <a:ext cx="890500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ja-JP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※</a:t>
            </a:r>
            <a:r>
              <a:rPr kumimoji="0" lang="ja-JP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上記時間は目安です。</a:t>
            </a:r>
            <a:endParaRPr kumimoji="0" lang="en-US" altLang="ja-JP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ja-JP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　</a:t>
            </a:r>
            <a:r>
              <a:rPr kumimoji="0" lang="ja-JP" altLang="ja-JP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質疑応答等の状況によって、終了時間が多少前後する可能性があります。</a:t>
            </a:r>
            <a:endParaRPr kumimoji="0" lang="ja-JP" altLang="ja-JP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B489CFF-30D9-8859-62A9-913CAAFBD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60" y="108373"/>
            <a:ext cx="116749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800" b="1" i="0" u="none" strike="noStrike" cap="none" normalizeH="0" baseline="0" dirty="0">
                <a:ln>
                  <a:noFill/>
                </a:ln>
                <a:effectLst/>
                <a:latin typeface="+mn-ea"/>
                <a:cs typeface="Times New Roman" panose="02020603050405020304" pitchFamily="18" charset="0"/>
              </a:rPr>
              <a:t>『</a:t>
            </a:r>
            <a:r>
              <a:rPr kumimoji="0" lang="ja-JP" altLang="en-US" sz="2800" b="1" i="0" u="none" strike="noStrike" cap="none" normalizeH="0" baseline="0" dirty="0">
                <a:ln>
                  <a:noFill/>
                </a:ln>
                <a:effectLst/>
                <a:latin typeface="+mn-ea"/>
                <a:cs typeface="Times New Roman" panose="02020603050405020304" pitchFamily="18" charset="0"/>
              </a:rPr>
              <a:t>第１回　令和７年度版</a:t>
            </a:r>
            <a:r>
              <a:rPr kumimoji="0" lang="ja-JP" altLang="en-US" sz="2800" b="1" dirty="0">
                <a:latin typeface="+mn-ea"/>
                <a:cs typeface="Times New Roman" panose="02020603050405020304" pitchFamily="18" charset="0"/>
              </a:rPr>
              <a:t>冷凍食品</a:t>
            </a:r>
            <a:r>
              <a:rPr kumimoji="0" lang="ja-JP" altLang="en-US" sz="2800" b="1" i="0" u="none" strike="noStrike" cap="none" normalizeH="0" baseline="0" dirty="0">
                <a:ln>
                  <a:noFill/>
                </a:ln>
                <a:effectLst/>
                <a:latin typeface="+mn-ea"/>
                <a:cs typeface="Times New Roman" panose="02020603050405020304" pitchFamily="18" charset="0"/>
              </a:rPr>
              <a:t>認定制度　改定説明会　プログラム</a:t>
            </a:r>
            <a:r>
              <a:rPr kumimoji="0" lang="ja-JP" altLang="ja-JP" sz="2800" b="1" i="0" u="none" strike="noStrike" cap="none" normalizeH="0" baseline="0" dirty="0">
                <a:ln>
                  <a:noFill/>
                </a:ln>
                <a:effectLst/>
                <a:latin typeface="+mn-ea"/>
                <a:cs typeface="Times New Roman" panose="02020603050405020304" pitchFamily="18" charset="0"/>
              </a:rPr>
              <a:t>』</a:t>
            </a:r>
            <a:endParaRPr kumimoji="0" lang="ja-JP" altLang="ja-JP" sz="2800" b="0" i="0" u="none" strike="noStrike" cap="none" normalizeH="0" baseline="0" dirty="0">
              <a:ln>
                <a:noFill/>
              </a:ln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9785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119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user-07</dc:creator>
  <cp:lastModifiedBy>品技 ウェビナー</cp:lastModifiedBy>
  <cp:revision>52</cp:revision>
  <cp:lastPrinted>2024-03-13T04:15:33Z</cp:lastPrinted>
  <dcterms:created xsi:type="dcterms:W3CDTF">2022-03-01T05:58:57Z</dcterms:created>
  <dcterms:modified xsi:type="dcterms:W3CDTF">2024-07-19T07:39:43Z</dcterms:modified>
</cp:coreProperties>
</file>